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29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nb-NO"/>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b-NO"/>
          </a:p>
        </p:txBody>
      </p:sp>
      <p:sp>
        <p:nvSpPr>
          <p:cNvPr id="4" name="Date Placeholder 3"/>
          <p:cNvSpPr>
            <a:spLocks noGrp="1"/>
          </p:cNvSpPr>
          <p:nvPr>
            <p:ph type="dt" sz="half" idx="10"/>
          </p:nvPr>
        </p:nvSpPr>
        <p:spPr/>
        <p:txBody>
          <a:bodyPr/>
          <a:lstStyle/>
          <a:p>
            <a:fld id="{C8417CBE-7D16-4119-BEE9-B225A080CC6B}" type="datetimeFigureOut">
              <a:rPr lang="nb-NO" smtClean="0"/>
              <a:t>15.10.2015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2977732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10"/>
          </p:nvPr>
        </p:nvSpPr>
        <p:spPr/>
        <p:txBody>
          <a:bodyPr/>
          <a:lstStyle/>
          <a:p>
            <a:fld id="{C8417CBE-7D16-4119-BEE9-B225A080CC6B}" type="datetimeFigureOut">
              <a:rPr lang="nb-NO" smtClean="0"/>
              <a:t>15.10.2015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355345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nb-N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10"/>
          </p:nvPr>
        </p:nvSpPr>
        <p:spPr/>
        <p:txBody>
          <a:bodyPr/>
          <a:lstStyle/>
          <a:p>
            <a:fld id="{C8417CBE-7D16-4119-BEE9-B225A080CC6B}" type="datetimeFigureOut">
              <a:rPr lang="nb-NO" smtClean="0"/>
              <a:t>15.10.2015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2968463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10"/>
          </p:nvPr>
        </p:nvSpPr>
        <p:spPr/>
        <p:txBody>
          <a:bodyPr/>
          <a:lstStyle/>
          <a:p>
            <a:fld id="{C8417CBE-7D16-4119-BEE9-B225A080CC6B}" type="datetimeFigureOut">
              <a:rPr lang="nb-NO" smtClean="0"/>
              <a:t>15.10.2015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2592387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b-N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417CBE-7D16-4119-BEE9-B225A080CC6B}" type="datetimeFigureOut">
              <a:rPr lang="nb-NO" smtClean="0"/>
              <a:t>15.10.2015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38180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5" name="Date Placeholder 4"/>
          <p:cNvSpPr>
            <a:spLocks noGrp="1"/>
          </p:cNvSpPr>
          <p:nvPr>
            <p:ph type="dt" sz="half" idx="10"/>
          </p:nvPr>
        </p:nvSpPr>
        <p:spPr/>
        <p:txBody>
          <a:bodyPr/>
          <a:lstStyle/>
          <a:p>
            <a:fld id="{C8417CBE-7D16-4119-BEE9-B225A080CC6B}" type="datetimeFigureOut">
              <a:rPr lang="nb-NO" smtClean="0"/>
              <a:t>15.10.2015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631227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nb-N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7" name="Date Placeholder 6"/>
          <p:cNvSpPr>
            <a:spLocks noGrp="1"/>
          </p:cNvSpPr>
          <p:nvPr>
            <p:ph type="dt" sz="half" idx="10"/>
          </p:nvPr>
        </p:nvSpPr>
        <p:spPr/>
        <p:txBody>
          <a:bodyPr/>
          <a:lstStyle/>
          <a:p>
            <a:fld id="{C8417CBE-7D16-4119-BEE9-B225A080CC6B}" type="datetimeFigureOut">
              <a:rPr lang="nb-NO" smtClean="0"/>
              <a:t>15.10.2015</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1180963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Date Placeholder 2"/>
          <p:cNvSpPr>
            <a:spLocks noGrp="1"/>
          </p:cNvSpPr>
          <p:nvPr>
            <p:ph type="dt" sz="half" idx="10"/>
          </p:nvPr>
        </p:nvSpPr>
        <p:spPr/>
        <p:txBody>
          <a:bodyPr/>
          <a:lstStyle/>
          <a:p>
            <a:fld id="{C8417CBE-7D16-4119-BEE9-B225A080CC6B}" type="datetimeFigureOut">
              <a:rPr lang="nb-NO" smtClean="0"/>
              <a:t>15.10.2015</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26931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417CBE-7D16-4119-BEE9-B225A080CC6B}" type="datetimeFigureOut">
              <a:rPr lang="nb-NO" smtClean="0"/>
              <a:t>15.10.2015</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4189593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b-N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417CBE-7D16-4119-BEE9-B225A080CC6B}" type="datetimeFigureOut">
              <a:rPr lang="nb-NO" smtClean="0"/>
              <a:t>15.10.2015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79191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b-N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417CBE-7D16-4119-BEE9-B225A080CC6B}" type="datetimeFigureOut">
              <a:rPr lang="nb-NO" smtClean="0"/>
              <a:t>15.10.2015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1963F802-1C2C-432E-BF6A-5BB76CF0BB25}" type="slidenum">
              <a:rPr lang="nb-NO" smtClean="0"/>
              <a:t>‹#›</a:t>
            </a:fld>
            <a:endParaRPr lang="nb-NO"/>
          </a:p>
        </p:txBody>
      </p:sp>
    </p:spTree>
    <p:extLst>
      <p:ext uri="{BB962C8B-B14F-4D97-AF65-F5344CB8AC3E}">
        <p14:creationId xmlns:p14="http://schemas.microsoft.com/office/powerpoint/2010/main" val="2225496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nb-NO"/>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417CBE-7D16-4119-BEE9-B225A080CC6B}" type="datetimeFigureOut">
              <a:rPr lang="nb-NO" smtClean="0"/>
              <a:t>15.10.2015</a:t>
            </a:fld>
            <a:endParaRPr lang="nb-NO"/>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3F802-1C2C-432E-BF6A-5BB76CF0BB25}" type="slidenum">
              <a:rPr lang="nb-NO" smtClean="0"/>
              <a:t>‹#›</a:t>
            </a:fld>
            <a:endParaRPr lang="nb-NO"/>
          </a:p>
        </p:txBody>
      </p:sp>
    </p:spTree>
    <p:extLst>
      <p:ext uri="{BB962C8B-B14F-4D97-AF65-F5344CB8AC3E}">
        <p14:creationId xmlns:p14="http://schemas.microsoft.com/office/powerpoint/2010/main" val="3847808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 på flagget. Hold øynene fokusert på ett sted i flagget hele tiden, for eksempel midt i krysset. Etter ca. 45 s forsvinner flagget og erstattes av en hvit skjerm. Da vil du plutselig sitte igjen med et velkjent flagg som etterbilde på den hvite skjermen! Det opprinnelige flagget kommer tilbake etter 20 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27783" y="1916832"/>
            <a:ext cx="3495675"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9087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On-screen Show (4:3)</PresentationFormat>
  <Paragraphs>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Universitetet i Oslo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Øystein Sørborg</dc:creator>
  <cp:lastModifiedBy>Øystein Sørborg</cp:lastModifiedBy>
  <cp:revision>1</cp:revision>
  <dcterms:created xsi:type="dcterms:W3CDTF">2015-10-15T10:48:52Z</dcterms:created>
  <dcterms:modified xsi:type="dcterms:W3CDTF">2015-10-15T10:50:15Z</dcterms:modified>
</cp:coreProperties>
</file>